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8" r:id="rId2"/>
    <p:sldId id="278" r:id="rId3"/>
    <p:sldId id="279" r:id="rId4"/>
    <p:sldId id="259" r:id="rId5"/>
    <p:sldId id="288" r:id="rId6"/>
    <p:sldId id="263" r:id="rId7"/>
    <p:sldId id="282" r:id="rId8"/>
    <p:sldId id="284" r:id="rId9"/>
    <p:sldId id="262" r:id="rId10"/>
  </p:sldIdLst>
  <p:sldSz cx="12192000" cy="6858000"/>
  <p:notesSz cx="6858000" cy="9144000"/>
  <p:embeddedFontLst>
    <p:embeddedFont>
      <p:font typeface="맑은 고딕" pitchFamily="50" charset="-127"/>
      <p:regular r:id="rId12"/>
      <p:bold r:id="rId13"/>
    </p:embeddedFont>
    <p:embeddedFont>
      <p:font typeface="Calibri Light" pitchFamily="34" charset="0"/>
      <p:regular r:id="rId14"/>
      <p:italic r:id="rId15"/>
    </p:embeddedFont>
    <p:embeddedFont>
      <p:font typeface="Calibri" pitchFamily="34" charset="0"/>
      <p:regular r:id="rId16"/>
      <p:bold r:id="rId17"/>
      <p:italic r:id="rId18"/>
      <p:boldItalic r:id="rId19"/>
    </p:embeddedFont>
    <p:embeddedFont>
      <p:font typeface="Nanum Brush Script" charset="-127"/>
      <p:regular r:id="rId20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BEB"/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6D48E9-818D-A84F-99E0-7F57FDF42F8B}" v="28" dt="2021-02-16T09:10:30.9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882"/>
    <p:restoredTop sz="75120"/>
  </p:normalViewPr>
  <p:slideViewPr>
    <p:cSldViewPr snapToGrid="0">
      <p:cViewPr varScale="1">
        <p:scale>
          <a:sx n="86" d="100"/>
          <a:sy n="86" d="100"/>
        </p:scale>
        <p:origin x="-1632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-3870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해선" userId="cd6a6928-8af1-4805-b174-9ae0dd06bbdd" providerId="ADAL" clId="{B46D48E9-818D-A84F-99E0-7F57FDF42F8B}"/>
    <pc:docChg chg="custSel delSld modSld">
      <pc:chgData name="박해선" userId="cd6a6928-8af1-4805-b174-9ae0dd06bbdd" providerId="ADAL" clId="{B46D48E9-818D-A84F-99E0-7F57FDF42F8B}" dt="2021-02-16T09:28:22.488" v="1123" actId="20577"/>
      <pc:docMkLst>
        <pc:docMk/>
      </pc:docMkLst>
      <pc:sldChg chg="modSp mod">
        <pc:chgData name="박해선" userId="cd6a6928-8af1-4805-b174-9ae0dd06bbdd" providerId="ADAL" clId="{B46D48E9-818D-A84F-99E0-7F57FDF42F8B}" dt="2021-02-16T08:32:26.378" v="11" actId="20577"/>
        <pc:sldMkLst>
          <pc:docMk/>
          <pc:sldMk cId="776776092" sldId="256"/>
        </pc:sldMkLst>
        <pc:spChg chg="mod">
          <ac:chgData name="박해선" userId="cd6a6928-8af1-4805-b174-9ae0dd06bbdd" providerId="ADAL" clId="{B46D48E9-818D-A84F-99E0-7F57FDF42F8B}" dt="2021-02-16T08:32:26.378" v="11" actId="20577"/>
          <ac:spMkLst>
            <pc:docMk/>
            <pc:sldMk cId="776776092" sldId="256"/>
            <ac:spMk id="3" creationId="{1F7ECB83-1E4C-3349-B56B-EC51C83DE411}"/>
          </ac:spMkLst>
        </pc:spChg>
      </pc:sldChg>
      <pc:sldChg chg="addSp delSp modSp mod modNotesTx">
        <pc:chgData name="박해선" userId="cd6a6928-8af1-4805-b174-9ae0dd06bbdd" providerId="ADAL" clId="{B46D48E9-818D-A84F-99E0-7F57FDF42F8B}" dt="2021-02-16T09:18:05.711" v="528" actId="20577"/>
        <pc:sldMkLst>
          <pc:docMk/>
          <pc:sldMk cId="2001183965" sldId="258"/>
        </pc:sldMkLst>
        <pc:picChg chg="del">
          <ac:chgData name="박해선" userId="cd6a6928-8af1-4805-b174-9ae0dd06bbdd" providerId="ADAL" clId="{B46D48E9-818D-A84F-99E0-7F57FDF42F8B}" dt="2021-02-16T08:32:37.941" v="12" actId="478"/>
          <ac:picMkLst>
            <pc:docMk/>
            <pc:sldMk cId="2001183965" sldId="258"/>
            <ac:picMk id="2" creationId="{EE450418-F8A3-4DED-8F8D-76DB51FEE9F2}"/>
          </ac:picMkLst>
        </pc:picChg>
        <pc:picChg chg="del">
          <ac:chgData name="박해선" userId="cd6a6928-8af1-4805-b174-9ae0dd06bbdd" providerId="ADAL" clId="{B46D48E9-818D-A84F-99E0-7F57FDF42F8B}" dt="2021-02-16T08:32:37.941" v="12" actId="478"/>
          <ac:picMkLst>
            <pc:docMk/>
            <pc:sldMk cId="2001183965" sldId="258"/>
            <ac:picMk id="3" creationId="{127028AD-6C21-4D49-95DB-6DC95F0711DD}"/>
          </ac:picMkLst>
        </pc:picChg>
        <pc:picChg chg="del">
          <ac:chgData name="박해선" userId="cd6a6928-8af1-4805-b174-9ae0dd06bbdd" providerId="ADAL" clId="{B46D48E9-818D-A84F-99E0-7F57FDF42F8B}" dt="2021-02-16T08:32:37.941" v="12" actId="478"/>
          <ac:picMkLst>
            <pc:docMk/>
            <pc:sldMk cId="2001183965" sldId="258"/>
            <ac:picMk id="4" creationId="{AAB6F8E5-23BB-40A9-9998-E647230DE1A9}"/>
          </ac:picMkLst>
        </pc:picChg>
        <pc:picChg chg="del">
          <ac:chgData name="박해선" userId="cd6a6928-8af1-4805-b174-9ae0dd06bbdd" providerId="ADAL" clId="{B46D48E9-818D-A84F-99E0-7F57FDF42F8B}" dt="2021-02-16T08:32:37.941" v="12" actId="478"/>
          <ac:picMkLst>
            <pc:docMk/>
            <pc:sldMk cId="2001183965" sldId="258"/>
            <ac:picMk id="5" creationId="{EBD8BB1D-BC6B-4DA5-B61D-11FB94A95AD0}"/>
          </ac:picMkLst>
        </pc:picChg>
        <pc:picChg chg="add del mod">
          <ac:chgData name="박해선" userId="cd6a6928-8af1-4805-b174-9ae0dd06bbdd" providerId="ADAL" clId="{B46D48E9-818D-A84F-99E0-7F57FDF42F8B}" dt="2021-02-16T08:32:59.889" v="15" actId="478"/>
          <ac:picMkLst>
            <pc:docMk/>
            <pc:sldMk cId="2001183965" sldId="258"/>
            <ac:picMk id="8" creationId="{5179C5B9-2269-534E-ACD7-651EF792A7C0}"/>
          </ac:picMkLst>
        </pc:picChg>
        <pc:picChg chg="add mod">
          <ac:chgData name="박해선" userId="cd6a6928-8af1-4805-b174-9ae0dd06bbdd" providerId="ADAL" clId="{B46D48E9-818D-A84F-99E0-7F57FDF42F8B}" dt="2021-02-16T08:34:53.145" v="31" actId="1076"/>
          <ac:picMkLst>
            <pc:docMk/>
            <pc:sldMk cId="2001183965" sldId="258"/>
            <ac:picMk id="9" creationId="{90063C88-18B0-B049-9401-1C7E670290A7}"/>
          </ac:picMkLst>
        </pc:picChg>
        <pc:picChg chg="add del mod">
          <ac:chgData name="박해선" userId="cd6a6928-8af1-4805-b174-9ae0dd06bbdd" providerId="ADAL" clId="{B46D48E9-818D-A84F-99E0-7F57FDF42F8B}" dt="2021-02-16T08:33:53.787" v="20" actId="478"/>
          <ac:picMkLst>
            <pc:docMk/>
            <pc:sldMk cId="2001183965" sldId="258"/>
            <ac:picMk id="10" creationId="{5E19BEE7-F69A-B941-931B-590D880C7CEF}"/>
          </ac:picMkLst>
        </pc:picChg>
        <pc:picChg chg="add mod">
          <ac:chgData name="박해선" userId="cd6a6928-8af1-4805-b174-9ae0dd06bbdd" providerId="ADAL" clId="{B46D48E9-818D-A84F-99E0-7F57FDF42F8B}" dt="2021-02-16T08:34:59.040" v="34" actId="1076"/>
          <ac:picMkLst>
            <pc:docMk/>
            <pc:sldMk cId="2001183965" sldId="258"/>
            <ac:picMk id="11" creationId="{BBCECE5A-4822-7F4B-A407-A40059075785}"/>
          </ac:picMkLst>
        </pc:picChg>
        <pc:picChg chg="add mod">
          <ac:chgData name="박해선" userId="cd6a6928-8af1-4805-b174-9ae0dd06bbdd" providerId="ADAL" clId="{B46D48E9-818D-A84F-99E0-7F57FDF42F8B}" dt="2021-02-16T08:35:05.228" v="36" actId="1076"/>
          <ac:picMkLst>
            <pc:docMk/>
            <pc:sldMk cId="2001183965" sldId="258"/>
            <ac:picMk id="12" creationId="{A4955539-6F49-5D46-86D9-8DFD89BE7855}"/>
          </ac:picMkLst>
        </pc:picChg>
        <pc:picChg chg="add mod">
          <ac:chgData name="박해선" userId="cd6a6928-8af1-4805-b174-9ae0dd06bbdd" providerId="ADAL" clId="{B46D48E9-818D-A84F-99E0-7F57FDF42F8B}" dt="2021-02-16T08:35:22.854" v="45" actId="1035"/>
          <ac:picMkLst>
            <pc:docMk/>
            <pc:sldMk cId="2001183965" sldId="258"/>
            <ac:picMk id="13" creationId="{7F663053-C597-944E-BEEF-5771FF21B3AB}"/>
          </ac:picMkLst>
        </pc:picChg>
        <pc:picChg chg="del">
          <ac:chgData name="박해선" userId="cd6a6928-8af1-4805-b174-9ae0dd06bbdd" providerId="ADAL" clId="{B46D48E9-818D-A84F-99E0-7F57FDF42F8B}" dt="2021-02-16T08:32:37.941" v="12" actId="478"/>
          <ac:picMkLst>
            <pc:docMk/>
            <pc:sldMk cId="2001183965" sldId="258"/>
            <ac:picMk id="16" creationId="{0F05CA9B-43F5-4EC6-80EA-04D0EDEB91AD}"/>
          </ac:picMkLst>
        </pc:picChg>
      </pc:sldChg>
      <pc:sldChg chg="addSp delSp modSp mod modNotesTx">
        <pc:chgData name="박해선" userId="cd6a6928-8af1-4805-b174-9ae0dd06bbdd" providerId="ADAL" clId="{B46D48E9-818D-A84F-99E0-7F57FDF42F8B}" dt="2021-02-16T08:58:39.403" v="231" actId="20577"/>
        <pc:sldMkLst>
          <pc:docMk/>
          <pc:sldMk cId="2406228266" sldId="259"/>
        </pc:sldMkLst>
        <pc:spChg chg="mod">
          <ac:chgData name="박해선" userId="cd6a6928-8af1-4805-b174-9ae0dd06bbdd" providerId="ADAL" clId="{B46D48E9-818D-A84F-99E0-7F57FDF42F8B}" dt="2021-02-16T08:56:35.866" v="189" actId="20577"/>
          <ac:spMkLst>
            <pc:docMk/>
            <pc:sldMk cId="2406228266" sldId="259"/>
            <ac:spMk id="4" creationId="{D3C993B1-DDCD-1A4F-8E26-911167A6C880}"/>
          </ac:spMkLst>
        </pc:spChg>
        <pc:spChg chg="mod">
          <ac:chgData name="박해선" userId="cd6a6928-8af1-4805-b174-9ae0dd06bbdd" providerId="ADAL" clId="{B46D48E9-818D-A84F-99E0-7F57FDF42F8B}" dt="2021-02-16T08:58:26.108" v="229" actId="20577"/>
          <ac:spMkLst>
            <pc:docMk/>
            <pc:sldMk cId="2406228266" sldId="259"/>
            <ac:spMk id="6" creationId="{63C6D25C-DD41-C74C-87A4-A4AD7E519756}"/>
          </ac:spMkLst>
        </pc:spChg>
        <pc:picChg chg="del">
          <ac:chgData name="박해선" userId="cd6a6928-8af1-4805-b174-9ae0dd06bbdd" providerId="ADAL" clId="{B46D48E9-818D-A84F-99E0-7F57FDF42F8B}" dt="2021-02-16T08:35:38.434" v="52" actId="478"/>
          <ac:picMkLst>
            <pc:docMk/>
            <pc:sldMk cId="2406228266" sldId="259"/>
            <ac:picMk id="2" creationId="{D0AC20E1-B775-C44E-91F5-177C2D6A862D}"/>
          </ac:picMkLst>
        </pc:picChg>
        <pc:picChg chg="add mod">
          <ac:chgData name="박해선" userId="cd6a6928-8af1-4805-b174-9ae0dd06bbdd" providerId="ADAL" clId="{B46D48E9-818D-A84F-99E0-7F57FDF42F8B}" dt="2021-02-16T08:58:14.270" v="211" actId="1076"/>
          <ac:picMkLst>
            <pc:docMk/>
            <pc:sldMk cId="2406228266" sldId="259"/>
            <ac:picMk id="3" creationId="{07599143-B9E4-924A-BA0D-7C329D8B734E}"/>
          </ac:picMkLst>
        </pc:picChg>
        <pc:picChg chg="add mod modCrop">
          <ac:chgData name="박해선" userId="cd6a6928-8af1-4805-b174-9ae0dd06bbdd" providerId="ADAL" clId="{B46D48E9-818D-A84F-99E0-7F57FDF42F8B}" dt="2021-02-16T08:58:11.919" v="210" actId="1076"/>
          <ac:picMkLst>
            <pc:docMk/>
            <pc:sldMk cId="2406228266" sldId="259"/>
            <ac:picMk id="5" creationId="{18BE9038-903B-6547-80A1-B8440B327E1C}"/>
          </ac:picMkLst>
        </pc:picChg>
      </pc:sldChg>
      <pc:sldChg chg="addSp delSp modSp mod modNotesTx">
        <pc:chgData name="박해선" userId="cd6a6928-8af1-4805-b174-9ae0dd06bbdd" providerId="ADAL" clId="{B46D48E9-818D-A84F-99E0-7F57FDF42F8B}" dt="2021-02-16T09:02:27.564" v="325" actId="1076"/>
        <pc:sldMkLst>
          <pc:docMk/>
          <pc:sldMk cId="1312468140" sldId="263"/>
        </pc:sldMkLst>
        <pc:spChg chg="mod">
          <ac:chgData name="박해선" userId="cd6a6928-8af1-4805-b174-9ae0dd06bbdd" providerId="ADAL" clId="{B46D48E9-818D-A84F-99E0-7F57FDF42F8B}" dt="2021-02-16T09:01:39.999" v="321" actId="20577"/>
          <ac:spMkLst>
            <pc:docMk/>
            <pc:sldMk cId="1312468140" sldId="263"/>
            <ac:spMk id="2" creationId="{5014C6DD-C7B3-4345-946A-F7D727BA80FA}"/>
          </ac:spMkLst>
        </pc:spChg>
        <pc:spChg chg="mod">
          <ac:chgData name="박해선" userId="cd6a6928-8af1-4805-b174-9ae0dd06bbdd" providerId="ADAL" clId="{B46D48E9-818D-A84F-99E0-7F57FDF42F8B}" dt="2021-02-16T09:01:42.911" v="322" actId="20577"/>
          <ac:spMkLst>
            <pc:docMk/>
            <pc:sldMk cId="1312468140" sldId="263"/>
            <ac:spMk id="5" creationId="{E10A5913-3104-8E43-AB47-84A871BCD773}"/>
          </ac:spMkLst>
        </pc:spChg>
        <pc:picChg chg="add del">
          <ac:chgData name="박해선" userId="cd6a6928-8af1-4805-b174-9ae0dd06bbdd" providerId="ADAL" clId="{B46D48E9-818D-A84F-99E0-7F57FDF42F8B}" dt="2021-02-16T09:00:56.019" v="296" actId="478"/>
          <ac:picMkLst>
            <pc:docMk/>
            <pc:sldMk cId="1312468140" sldId="263"/>
            <ac:picMk id="3" creationId="{6A49D74F-09EF-C241-AD77-CC3F755F62C0}"/>
          </ac:picMkLst>
        </pc:picChg>
        <pc:picChg chg="add mod">
          <ac:chgData name="박해선" userId="cd6a6928-8af1-4805-b174-9ae0dd06bbdd" providerId="ADAL" clId="{B46D48E9-818D-A84F-99E0-7F57FDF42F8B}" dt="2021-02-16T09:02:27.564" v="325" actId="1076"/>
          <ac:picMkLst>
            <pc:docMk/>
            <pc:sldMk cId="1312468140" sldId="263"/>
            <ac:picMk id="4" creationId="{5F03011B-18DC-2F4A-ABC4-D343D3176E3B}"/>
          </ac:picMkLst>
        </pc:picChg>
        <pc:picChg chg="del">
          <ac:chgData name="박해선" userId="cd6a6928-8af1-4805-b174-9ae0dd06bbdd" providerId="ADAL" clId="{B46D48E9-818D-A84F-99E0-7F57FDF42F8B}" dt="2021-02-16T08:35:45.004" v="54" actId="478"/>
          <ac:picMkLst>
            <pc:docMk/>
            <pc:sldMk cId="1312468140" sldId="263"/>
            <ac:picMk id="6" creationId="{11B652CB-E3DE-DD42-AB32-2FABA2AB410A}"/>
          </ac:picMkLst>
        </pc:picChg>
        <pc:picChg chg="del">
          <ac:chgData name="박해선" userId="cd6a6928-8af1-4805-b174-9ae0dd06bbdd" providerId="ADAL" clId="{B46D48E9-818D-A84F-99E0-7F57FDF42F8B}" dt="2021-02-16T08:35:45.004" v="54" actId="478"/>
          <ac:picMkLst>
            <pc:docMk/>
            <pc:sldMk cId="1312468140" sldId="263"/>
            <ac:picMk id="7" creationId="{341948C1-F595-AA44-8321-23F5FE6982FA}"/>
          </ac:picMkLst>
        </pc:picChg>
        <pc:picChg chg="del">
          <ac:chgData name="박해선" userId="cd6a6928-8af1-4805-b174-9ae0dd06bbdd" providerId="ADAL" clId="{B46D48E9-818D-A84F-99E0-7F57FDF42F8B}" dt="2021-02-16T08:35:45.004" v="54" actId="478"/>
          <ac:picMkLst>
            <pc:docMk/>
            <pc:sldMk cId="1312468140" sldId="263"/>
            <ac:picMk id="8" creationId="{B925A492-F37C-2648-AD45-EDE5CEBA5E3B}"/>
          </ac:picMkLst>
        </pc:picChg>
      </pc:sldChg>
      <pc:sldChg chg="addSp delSp modSp mod modNotesTx">
        <pc:chgData name="박해선" userId="cd6a6928-8af1-4805-b174-9ae0dd06bbdd" providerId="ADAL" clId="{B46D48E9-818D-A84F-99E0-7F57FDF42F8B}" dt="2021-02-16T08:37:29.216" v="111" actId="20577"/>
        <pc:sldMkLst>
          <pc:docMk/>
          <pc:sldMk cId="115310551" sldId="278"/>
        </pc:sldMkLst>
        <pc:spChg chg="mod">
          <ac:chgData name="박해선" userId="cd6a6928-8af1-4805-b174-9ae0dd06bbdd" providerId="ADAL" clId="{B46D48E9-818D-A84F-99E0-7F57FDF42F8B}" dt="2021-02-16T08:36:23.966" v="74" actId="20577"/>
          <ac:spMkLst>
            <pc:docMk/>
            <pc:sldMk cId="115310551" sldId="278"/>
            <ac:spMk id="6" creationId="{2BC1DC6C-7B73-EF4F-BBB2-34E71069643C}"/>
          </ac:spMkLst>
        </pc:spChg>
        <pc:spChg chg="mod">
          <ac:chgData name="박해선" userId="cd6a6928-8af1-4805-b174-9ae0dd06bbdd" providerId="ADAL" clId="{B46D48E9-818D-A84F-99E0-7F57FDF42F8B}" dt="2021-02-16T08:37:20.215" v="110" actId="20577"/>
          <ac:spMkLst>
            <pc:docMk/>
            <pc:sldMk cId="115310551" sldId="278"/>
            <ac:spMk id="12" creationId="{7609B8D8-3A28-1F43-97BC-A34E3802E1BF}"/>
          </ac:spMkLst>
        </pc:spChg>
        <pc:picChg chg="add mod">
          <ac:chgData name="박해선" userId="cd6a6928-8af1-4805-b174-9ae0dd06bbdd" providerId="ADAL" clId="{B46D48E9-818D-A84F-99E0-7F57FDF42F8B}" dt="2021-02-16T08:37:09.030" v="102" actId="1036"/>
          <ac:picMkLst>
            <pc:docMk/>
            <pc:sldMk cId="115310551" sldId="278"/>
            <ac:picMk id="2" creationId="{E65EC85C-C227-EA4A-A520-BA2833C4A28C}"/>
          </ac:picMkLst>
        </pc:picChg>
        <pc:picChg chg="del">
          <ac:chgData name="박해선" userId="cd6a6928-8af1-4805-b174-9ae0dd06bbdd" providerId="ADAL" clId="{B46D48E9-818D-A84F-99E0-7F57FDF42F8B}" dt="2021-02-16T08:35:30.818" v="46" actId="478"/>
          <ac:picMkLst>
            <pc:docMk/>
            <pc:sldMk cId="115310551" sldId="278"/>
            <ac:picMk id="3" creationId="{1B03B9AD-1BCE-CC42-8949-8CF9FE616615}"/>
          </ac:picMkLst>
        </pc:picChg>
        <pc:picChg chg="del">
          <ac:chgData name="박해선" userId="cd6a6928-8af1-4805-b174-9ae0dd06bbdd" providerId="ADAL" clId="{B46D48E9-818D-A84F-99E0-7F57FDF42F8B}" dt="2021-02-16T08:35:31.549" v="47" actId="478"/>
          <ac:picMkLst>
            <pc:docMk/>
            <pc:sldMk cId="115310551" sldId="278"/>
            <ac:picMk id="7" creationId="{3DC1EA26-8E2B-BE49-8313-9F7729C80B99}"/>
          </ac:picMkLst>
        </pc:picChg>
        <pc:picChg chg="del">
          <ac:chgData name="박해선" userId="cd6a6928-8af1-4805-b174-9ae0dd06bbdd" providerId="ADAL" clId="{B46D48E9-818D-A84F-99E0-7F57FDF42F8B}" dt="2021-02-16T08:35:32.359" v="48" actId="478"/>
          <ac:picMkLst>
            <pc:docMk/>
            <pc:sldMk cId="115310551" sldId="278"/>
            <ac:picMk id="8" creationId="{6631C36B-4826-F344-8B0C-1B9198B02978}"/>
          </ac:picMkLst>
        </pc:picChg>
      </pc:sldChg>
      <pc:sldChg chg="addSp delSp modSp mod modNotesTx">
        <pc:chgData name="박해선" userId="cd6a6928-8af1-4805-b174-9ae0dd06bbdd" providerId="ADAL" clId="{B46D48E9-818D-A84F-99E0-7F57FDF42F8B}" dt="2021-02-16T08:58:36.047" v="230" actId="20577"/>
        <pc:sldMkLst>
          <pc:docMk/>
          <pc:sldMk cId="2822711904" sldId="279"/>
        </pc:sldMkLst>
        <pc:spChg chg="mod">
          <ac:chgData name="박해선" userId="cd6a6928-8af1-4805-b174-9ae0dd06bbdd" providerId="ADAL" clId="{B46D48E9-818D-A84F-99E0-7F57FDF42F8B}" dt="2021-02-16T08:50:17.241" v="131" actId="20577"/>
          <ac:spMkLst>
            <pc:docMk/>
            <pc:sldMk cId="2822711904" sldId="279"/>
            <ac:spMk id="6" creationId="{2BC1DC6C-7B73-EF4F-BBB2-34E71069643C}"/>
          </ac:spMkLst>
        </pc:spChg>
        <pc:spChg chg="mod">
          <ac:chgData name="박해선" userId="cd6a6928-8af1-4805-b174-9ae0dd06bbdd" providerId="ADAL" clId="{B46D48E9-818D-A84F-99E0-7F57FDF42F8B}" dt="2021-02-16T08:50:23.922" v="135" actId="20577"/>
          <ac:spMkLst>
            <pc:docMk/>
            <pc:sldMk cId="2822711904" sldId="279"/>
            <ac:spMk id="7" creationId="{E204C29B-8044-A94E-9F0A-5A6288640794}"/>
          </ac:spMkLst>
        </pc:spChg>
        <pc:picChg chg="add mod">
          <ac:chgData name="박해선" userId="cd6a6928-8af1-4805-b174-9ae0dd06bbdd" providerId="ADAL" clId="{B46D48E9-818D-A84F-99E0-7F57FDF42F8B}" dt="2021-02-16T08:56:17.406" v="182" actId="1076"/>
          <ac:picMkLst>
            <pc:docMk/>
            <pc:sldMk cId="2822711904" sldId="279"/>
            <ac:picMk id="2" creationId="{0788D5F3-FE26-924A-BA13-E5DB37803B50}"/>
          </ac:picMkLst>
        </pc:picChg>
        <pc:picChg chg="add mod modCrop">
          <ac:chgData name="박해선" userId="cd6a6928-8af1-4805-b174-9ae0dd06bbdd" providerId="ADAL" clId="{B46D48E9-818D-A84F-99E0-7F57FDF42F8B}" dt="2021-02-16T08:56:25.801" v="185" actId="1076"/>
          <ac:picMkLst>
            <pc:docMk/>
            <pc:sldMk cId="2822711904" sldId="279"/>
            <ac:picMk id="3" creationId="{E34DD1C3-B904-CB44-8F64-9267038B8B72}"/>
          </ac:picMkLst>
        </pc:picChg>
        <pc:picChg chg="del">
          <ac:chgData name="박해선" userId="cd6a6928-8af1-4805-b174-9ae0dd06bbdd" providerId="ADAL" clId="{B46D48E9-818D-A84F-99E0-7F57FDF42F8B}" dt="2021-02-16T08:35:34.463" v="49" actId="478"/>
          <ac:picMkLst>
            <pc:docMk/>
            <pc:sldMk cId="2822711904" sldId="279"/>
            <ac:picMk id="4" creationId="{8997519D-CD1C-4949-A9C6-29CF85AF6232}"/>
          </ac:picMkLst>
        </pc:picChg>
        <pc:picChg chg="del">
          <ac:chgData name="박해선" userId="cd6a6928-8af1-4805-b174-9ae0dd06bbdd" providerId="ADAL" clId="{B46D48E9-818D-A84F-99E0-7F57FDF42F8B}" dt="2021-02-16T08:35:36.791" v="51" actId="478"/>
          <ac:picMkLst>
            <pc:docMk/>
            <pc:sldMk cId="2822711904" sldId="279"/>
            <ac:picMk id="8" creationId="{11585C83-5816-CE4C-A35E-F1861BD1380F}"/>
          </ac:picMkLst>
        </pc:picChg>
        <pc:picChg chg="del">
          <ac:chgData name="박해선" userId="cd6a6928-8af1-4805-b174-9ae0dd06bbdd" providerId="ADAL" clId="{B46D48E9-818D-A84F-99E0-7F57FDF42F8B}" dt="2021-02-16T08:35:35.778" v="50" actId="478"/>
          <ac:picMkLst>
            <pc:docMk/>
            <pc:sldMk cId="2822711904" sldId="279"/>
            <ac:picMk id="1026" creationId="{03A02981-4741-3043-A562-8CA529A2B04F}"/>
          </ac:picMkLst>
        </pc:picChg>
      </pc:sldChg>
      <pc:sldChg chg="addSp delSp modSp mod modNotesTx">
        <pc:chgData name="박해선" userId="cd6a6928-8af1-4805-b174-9ae0dd06bbdd" providerId="ADAL" clId="{B46D48E9-818D-A84F-99E0-7F57FDF42F8B}" dt="2021-02-16T09:05:16.878" v="381" actId="1076"/>
        <pc:sldMkLst>
          <pc:docMk/>
          <pc:sldMk cId="2429449417" sldId="282"/>
        </pc:sldMkLst>
        <pc:spChg chg="mod">
          <ac:chgData name="박해선" userId="cd6a6928-8af1-4805-b174-9ae0dd06bbdd" providerId="ADAL" clId="{B46D48E9-818D-A84F-99E0-7F57FDF42F8B}" dt="2021-02-16T09:03:20.428" v="362" actId="20577"/>
          <ac:spMkLst>
            <pc:docMk/>
            <pc:sldMk cId="2429449417" sldId="282"/>
            <ac:spMk id="2" creationId="{5014C6DD-C7B3-4345-946A-F7D727BA80FA}"/>
          </ac:spMkLst>
        </pc:spChg>
        <pc:spChg chg="mod">
          <ac:chgData name="박해선" userId="cd6a6928-8af1-4805-b174-9ae0dd06bbdd" providerId="ADAL" clId="{B46D48E9-818D-A84F-99E0-7F57FDF42F8B}" dt="2021-02-16T09:03:28.627" v="370" actId="20577"/>
          <ac:spMkLst>
            <pc:docMk/>
            <pc:sldMk cId="2429449417" sldId="282"/>
            <ac:spMk id="5" creationId="{E10A5913-3104-8E43-AB47-84A871BCD773}"/>
          </ac:spMkLst>
        </pc:spChg>
        <pc:picChg chg="add mod">
          <ac:chgData name="박해선" userId="cd6a6928-8af1-4805-b174-9ae0dd06bbdd" providerId="ADAL" clId="{B46D48E9-818D-A84F-99E0-7F57FDF42F8B}" dt="2021-02-16T09:04:33.923" v="378" actId="1076"/>
          <ac:picMkLst>
            <pc:docMk/>
            <pc:sldMk cId="2429449417" sldId="282"/>
            <ac:picMk id="3" creationId="{534DC98A-A5D2-EF49-BDCC-9FA6166C759A}"/>
          </ac:picMkLst>
        </pc:picChg>
        <pc:picChg chg="add mod">
          <ac:chgData name="박해선" userId="cd6a6928-8af1-4805-b174-9ae0dd06bbdd" providerId="ADAL" clId="{B46D48E9-818D-A84F-99E0-7F57FDF42F8B}" dt="2021-02-16T09:04:21.852" v="375" actId="1076"/>
          <ac:picMkLst>
            <pc:docMk/>
            <pc:sldMk cId="2429449417" sldId="282"/>
            <ac:picMk id="4" creationId="{D2B9C6EE-C377-9844-9C67-01F9F6D54AE5}"/>
          </ac:picMkLst>
        </pc:picChg>
        <pc:picChg chg="del">
          <ac:chgData name="박해선" userId="cd6a6928-8af1-4805-b174-9ae0dd06bbdd" providerId="ADAL" clId="{B46D48E9-818D-A84F-99E0-7F57FDF42F8B}" dt="2021-02-16T08:35:47.602" v="55" actId="478"/>
          <ac:picMkLst>
            <pc:docMk/>
            <pc:sldMk cId="2429449417" sldId="282"/>
            <ac:picMk id="6" creationId="{B70EE910-87AC-324A-84D0-FD99F30D8A94}"/>
          </ac:picMkLst>
        </pc:picChg>
        <pc:picChg chg="del">
          <ac:chgData name="박해선" userId="cd6a6928-8af1-4805-b174-9ae0dd06bbdd" providerId="ADAL" clId="{B46D48E9-818D-A84F-99E0-7F57FDF42F8B}" dt="2021-02-16T08:35:48.244" v="56" actId="478"/>
          <ac:picMkLst>
            <pc:docMk/>
            <pc:sldMk cId="2429449417" sldId="282"/>
            <ac:picMk id="7" creationId="{B7AB3B24-9EE7-CC4F-84AC-ADB8DE573767}"/>
          </ac:picMkLst>
        </pc:picChg>
        <pc:picChg chg="add mod">
          <ac:chgData name="박해선" userId="cd6a6928-8af1-4805-b174-9ae0dd06bbdd" providerId="ADAL" clId="{B46D48E9-818D-A84F-99E0-7F57FDF42F8B}" dt="2021-02-16T09:05:16.878" v="381" actId="1076"/>
          <ac:picMkLst>
            <pc:docMk/>
            <pc:sldMk cId="2429449417" sldId="282"/>
            <ac:picMk id="8" creationId="{5443F432-4858-BB44-A5E9-B93E65BB8839}"/>
          </ac:picMkLst>
        </pc:picChg>
      </pc:sldChg>
      <pc:sldChg chg="addSp delSp modSp mod modNotesTx">
        <pc:chgData name="박해선" userId="cd6a6928-8af1-4805-b174-9ae0dd06bbdd" providerId="ADAL" clId="{B46D48E9-818D-A84F-99E0-7F57FDF42F8B}" dt="2021-02-16T09:28:22.488" v="1123" actId="20577"/>
        <pc:sldMkLst>
          <pc:docMk/>
          <pc:sldMk cId="2325805824" sldId="284"/>
        </pc:sldMkLst>
        <pc:spChg chg="mod">
          <ac:chgData name="박해선" userId="cd6a6928-8af1-4805-b174-9ae0dd06bbdd" providerId="ADAL" clId="{B46D48E9-818D-A84F-99E0-7F57FDF42F8B}" dt="2021-02-16T09:05:54.714" v="396" actId="20577"/>
          <ac:spMkLst>
            <pc:docMk/>
            <pc:sldMk cId="2325805824" sldId="284"/>
            <ac:spMk id="2" creationId="{5014C6DD-C7B3-4345-946A-F7D727BA80FA}"/>
          </ac:spMkLst>
        </pc:spChg>
        <pc:spChg chg="mod">
          <ac:chgData name="박해선" userId="cd6a6928-8af1-4805-b174-9ae0dd06bbdd" providerId="ADAL" clId="{B46D48E9-818D-A84F-99E0-7F57FDF42F8B}" dt="2021-02-16T09:09:47.960" v="418" actId="20577"/>
          <ac:spMkLst>
            <pc:docMk/>
            <pc:sldMk cId="2325805824" sldId="284"/>
            <ac:spMk id="5" creationId="{E10A5913-3104-8E43-AB47-84A871BCD773}"/>
          </ac:spMkLst>
        </pc:spChg>
        <pc:picChg chg="add mod">
          <ac:chgData name="박해선" userId="cd6a6928-8af1-4805-b174-9ae0dd06bbdd" providerId="ADAL" clId="{B46D48E9-818D-A84F-99E0-7F57FDF42F8B}" dt="2021-02-16T09:10:46.132" v="444" actId="1038"/>
          <ac:picMkLst>
            <pc:docMk/>
            <pc:sldMk cId="2325805824" sldId="284"/>
            <ac:picMk id="3" creationId="{F13AF720-9645-C444-9003-7BE8F9216A8C}"/>
          </ac:picMkLst>
        </pc:picChg>
        <pc:picChg chg="del">
          <ac:chgData name="박해선" userId="cd6a6928-8af1-4805-b174-9ae0dd06bbdd" providerId="ADAL" clId="{B46D48E9-818D-A84F-99E0-7F57FDF42F8B}" dt="2021-02-16T08:35:51.563" v="59" actId="478"/>
          <ac:picMkLst>
            <pc:docMk/>
            <pc:sldMk cId="2325805824" sldId="284"/>
            <ac:picMk id="4" creationId="{8C3BE7A9-214E-D443-ACA8-40DAA902395C}"/>
          </ac:picMkLst>
        </pc:picChg>
        <pc:picChg chg="add del mod">
          <ac:chgData name="박해선" userId="cd6a6928-8af1-4805-b174-9ae0dd06bbdd" providerId="ADAL" clId="{B46D48E9-818D-A84F-99E0-7F57FDF42F8B}" dt="2021-02-16T09:09:06.726" v="410" actId="478"/>
          <ac:picMkLst>
            <pc:docMk/>
            <pc:sldMk cId="2325805824" sldId="284"/>
            <ac:picMk id="6" creationId="{7F54EB99-FE75-5F49-BD18-23B24745CC16}"/>
          </ac:picMkLst>
        </pc:picChg>
        <pc:picChg chg="del">
          <ac:chgData name="박해선" userId="cd6a6928-8af1-4805-b174-9ae0dd06bbdd" providerId="ADAL" clId="{B46D48E9-818D-A84F-99E0-7F57FDF42F8B}" dt="2021-02-16T08:35:50.110" v="57" actId="478"/>
          <ac:picMkLst>
            <pc:docMk/>
            <pc:sldMk cId="2325805824" sldId="284"/>
            <ac:picMk id="7" creationId="{AA034D57-7B0B-4A4E-94C3-843109B917E0}"/>
          </ac:picMkLst>
        </pc:picChg>
        <pc:picChg chg="del">
          <ac:chgData name="박해선" userId="cd6a6928-8af1-4805-b174-9ae0dd06bbdd" providerId="ADAL" clId="{B46D48E9-818D-A84F-99E0-7F57FDF42F8B}" dt="2021-02-16T08:35:50.696" v="58" actId="478"/>
          <ac:picMkLst>
            <pc:docMk/>
            <pc:sldMk cId="2325805824" sldId="284"/>
            <ac:picMk id="8" creationId="{3AA9A0B9-13C8-164F-BAE6-4D61929C46E5}"/>
          </ac:picMkLst>
        </pc:picChg>
        <pc:picChg chg="add del mod">
          <ac:chgData name="박해선" userId="cd6a6928-8af1-4805-b174-9ae0dd06bbdd" providerId="ADAL" clId="{B46D48E9-818D-A84F-99E0-7F57FDF42F8B}" dt="2021-02-16T09:09:38.260" v="416" actId="478"/>
          <ac:picMkLst>
            <pc:docMk/>
            <pc:sldMk cId="2325805824" sldId="284"/>
            <ac:picMk id="9" creationId="{4DA04DAF-5C8D-9841-8790-AD4B11714CD0}"/>
          </ac:picMkLst>
        </pc:picChg>
        <pc:picChg chg="add mod">
          <ac:chgData name="박해선" userId="cd6a6928-8af1-4805-b174-9ae0dd06bbdd" providerId="ADAL" clId="{B46D48E9-818D-A84F-99E0-7F57FDF42F8B}" dt="2021-02-16T09:10:40.114" v="429" actId="1076"/>
          <ac:picMkLst>
            <pc:docMk/>
            <pc:sldMk cId="2325805824" sldId="284"/>
            <ac:picMk id="10" creationId="{4EDBF5A2-4C86-2C4D-96A2-A29095E63A82}"/>
          </ac:picMkLst>
        </pc:picChg>
      </pc:sldChg>
      <pc:sldChg chg="addSp delSp modSp mod modNotesTx">
        <pc:chgData name="박해선" userId="cd6a6928-8af1-4805-b174-9ae0dd06bbdd" providerId="ADAL" clId="{B46D48E9-818D-A84F-99E0-7F57FDF42F8B}" dt="2021-02-16T09:01:28.318" v="306" actId="20577"/>
        <pc:sldMkLst>
          <pc:docMk/>
          <pc:sldMk cId="1392985629" sldId="288"/>
        </pc:sldMkLst>
        <pc:spChg chg="mod">
          <ac:chgData name="박해선" userId="cd6a6928-8af1-4805-b174-9ae0dd06bbdd" providerId="ADAL" clId="{B46D48E9-818D-A84F-99E0-7F57FDF42F8B}" dt="2021-02-16T09:00:59.328" v="298" actId="20577"/>
          <ac:spMkLst>
            <pc:docMk/>
            <pc:sldMk cId="1392985629" sldId="288"/>
            <ac:spMk id="2" creationId="{5014C6DD-C7B3-4345-946A-F7D727BA80FA}"/>
          </ac:spMkLst>
        </pc:spChg>
        <pc:spChg chg="mod">
          <ac:chgData name="박해선" userId="cd6a6928-8af1-4805-b174-9ae0dd06bbdd" providerId="ADAL" clId="{B46D48E9-818D-A84F-99E0-7F57FDF42F8B}" dt="2021-02-16T09:01:28.318" v="306" actId="20577"/>
          <ac:spMkLst>
            <pc:docMk/>
            <pc:sldMk cId="1392985629" sldId="288"/>
            <ac:spMk id="5" creationId="{E10A5913-3104-8E43-AB47-84A871BCD773}"/>
          </ac:spMkLst>
        </pc:spChg>
        <pc:picChg chg="add del mod">
          <ac:chgData name="박해선" userId="cd6a6928-8af1-4805-b174-9ae0dd06bbdd" providerId="ADAL" clId="{B46D48E9-818D-A84F-99E0-7F57FDF42F8B}" dt="2021-02-16T09:01:00.676" v="299" actId="478"/>
          <ac:picMkLst>
            <pc:docMk/>
            <pc:sldMk cId="1392985629" sldId="288"/>
            <ac:picMk id="3" creationId="{97E0300C-0F12-8F43-AE1E-B0CBCF3077B5}"/>
          </ac:picMkLst>
        </pc:picChg>
        <pc:picChg chg="del">
          <ac:chgData name="박해선" userId="cd6a6928-8af1-4805-b174-9ae0dd06bbdd" providerId="ADAL" clId="{B46D48E9-818D-A84F-99E0-7F57FDF42F8B}" dt="2021-02-16T08:35:40.774" v="53" actId="478"/>
          <ac:picMkLst>
            <pc:docMk/>
            <pc:sldMk cId="1392985629" sldId="288"/>
            <ac:picMk id="4" creationId="{523294B5-9177-4947-9A6E-C93A58B0821E}"/>
          </ac:picMkLst>
        </pc:picChg>
        <pc:picChg chg="add mod">
          <ac:chgData name="박해선" userId="cd6a6928-8af1-4805-b174-9ae0dd06bbdd" providerId="ADAL" clId="{B46D48E9-818D-A84F-99E0-7F57FDF42F8B}" dt="2021-02-16T09:01:22.707" v="302" actId="1076"/>
          <ac:picMkLst>
            <pc:docMk/>
            <pc:sldMk cId="1392985629" sldId="288"/>
            <ac:picMk id="6" creationId="{1D410CAB-9A89-2B45-9324-A281C07A52FD}"/>
          </ac:picMkLst>
        </pc:picChg>
      </pc:sldChg>
      <pc:sldChg chg="delSp del mod">
        <pc:chgData name="박해선" userId="cd6a6928-8af1-4805-b174-9ae0dd06bbdd" providerId="ADAL" clId="{B46D48E9-818D-A84F-99E0-7F57FDF42F8B}" dt="2021-02-16T09:09:50.734" v="419" actId="2696"/>
        <pc:sldMkLst>
          <pc:docMk/>
          <pc:sldMk cId="4167206565" sldId="289"/>
        </pc:sldMkLst>
        <pc:picChg chg="del">
          <ac:chgData name="박해선" userId="cd6a6928-8af1-4805-b174-9ae0dd06bbdd" providerId="ADAL" clId="{B46D48E9-818D-A84F-99E0-7F57FDF42F8B}" dt="2021-02-16T08:35:57.311" v="60" actId="478"/>
          <ac:picMkLst>
            <pc:docMk/>
            <pc:sldMk cId="4167206565" sldId="289"/>
            <ac:picMk id="6" creationId="{E1B95C39-3342-3A4E-AB2C-1B9BEFB7F6B2}"/>
          </ac:picMkLst>
        </pc:picChg>
        <pc:picChg chg="del">
          <ac:chgData name="박해선" userId="cd6a6928-8af1-4805-b174-9ae0dd06bbdd" providerId="ADAL" clId="{B46D48E9-818D-A84F-99E0-7F57FDF42F8B}" dt="2021-02-16T08:35:57.311" v="60" actId="478"/>
          <ac:picMkLst>
            <pc:docMk/>
            <pc:sldMk cId="4167206565" sldId="289"/>
            <ac:picMk id="7" creationId="{6B571D2D-0414-1340-847C-AD03A8B586EF}"/>
          </ac:picMkLst>
        </pc:picChg>
        <pc:picChg chg="del">
          <ac:chgData name="박해선" userId="cd6a6928-8af1-4805-b174-9ae0dd06bbdd" providerId="ADAL" clId="{B46D48E9-818D-A84F-99E0-7F57FDF42F8B}" dt="2021-02-16T08:35:57.311" v="60" actId="478"/>
          <ac:picMkLst>
            <pc:docMk/>
            <pc:sldMk cId="4167206565" sldId="289"/>
            <ac:picMk id="8" creationId="{32BD33CB-13A2-D145-8CD4-948F3E57DEBF}"/>
          </ac:picMkLst>
        </pc:picChg>
        <pc:picChg chg="del">
          <ac:chgData name="박해선" userId="cd6a6928-8af1-4805-b174-9ae0dd06bbdd" providerId="ADAL" clId="{B46D48E9-818D-A84F-99E0-7F57FDF42F8B}" dt="2021-02-16T08:35:57.311" v="60" actId="478"/>
          <ac:picMkLst>
            <pc:docMk/>
            <pc:sldMk cId="4167206565" sldId="289"/>
            <ac:picMk id="9" creationId="{3A1C2003-1EE2-2A42-9766-A3D9CE2319F3}"/>
          </ac:picMkLst>
        </pc:picChg>
      </pc:sldChg>
      <pc:sldChg chg="delSp del mod">
        <pc:chgData name="박해선" userId="cd6a6928-8af1-4805-b174-9ae0dd06bbdd" providerId="ADAL" clId="{B46D48E9-818D-A84F-99E0-7F57FDF42F8B}" dt="2021-02-16T09:09:51.925" v="420" actId="2696"/>
        <pc:sldMkLst>
          <pc:docMk/>
          <pc:sldMk cId="2566321522" sldId="290"/>
        </pc:sldMkLst>
        <pc:picChg chg="del">
          <ac:chgData name="박해선" userId="cd6a6928-8af1-4805-b174-9ae0dd06bbdd" providerId="ADAL" clId="{B46D48E9-818D-A84F-99E0-7F57FDF42F8B}" dt="2021-02-16T08:35:59.308" v="61" actId="478"/>
          <ac:picMkLst>
            <pc:docMk/>
            <pc:sldMk cId="2566321522" sldId="290"/>
            <ac:picMk id="3" creationId="{F5D64897-B256-C442-8FEC-E7AB84AC2864}"/>
          </ac:picMkLst>
        </pc:picChg>
      </pc:sldChg>
      <pc:sldChg chg="delSp del mod">
        <pc:chgData name="박해선" userId="cd6a6928-8af1-4805-b174-9ae0dd06bbdd" providerId="ADAL" clId="{B46D48E9-818D-A84F-99E0-7F57FDF42F8B}" dt="2021-02-16T09:09:52.969" v="421" actId="2696"/>
        <pc:sldMkLst>
          <pc:docMk/>
          <pc:sldMk cId="1218760888" sldId="291"/>
        </pc:sldMkLst>
        <pc:picChg chg="del">
          <ac:chgData name="박해선" userId="cd6a6928-8af1-4805-b174-9ae0dd06bbdd" providerId="ADAL" clId="{B46D48E9-818D-A84F-99E0-7F57FDF42F8B}" dt="2021-02-16T08:36:01.261" v="62" actId="478"/>
          <ac:picMkLst>
            <pc:docMk/>
            <pc:sldMk cId="1218760888" sldId="291"/>
            <ac:picMk id="6" creationId="{C0EC85EC-7169-D84E-9B53-3FDACE5BBDD5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E0ABC5-6FA6-3149-AD97-FEA1B6B32986}" type="datetimeFigureOut">
              <a:t>2021-03-03</a:t>
            </a:fld>
            <a:endParaRPr kumimoji="1" lang="x-none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A08AC7-EF7F-B347-BD4A-6697BFA7E890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584453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뉴런 하나는 로지스틱 회귀와 같다</a:t>
            </a:r>
            <a:r>
              <a:rPr lang="en-US" altLang="ko-KR"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1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8083994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2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577256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3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2566589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6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4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919396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x-none"/>
              <a:t>5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8458600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x-none"/>
              <a:t>6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043734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sz="16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x-none"/>
              <a:t>7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5761831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sz="1600"/>
              <a:t>모멘텀 최적화</a:t>
            </a:r>
            <a:r>
              <a:rPr kumimoji="1" lang="en-US" altLang="ko-KR" sz="1600"/>
              <a:t>,</a:t>
            </a:r>
            <a:r>
              <a:rPr kumimoji="1" lang="ko-KR" altLang="en-US" sz="1600"/>
              <a:t> 네스테로프 모멘텀 최적화</a:t>
            </a:r>
            <a:endParaRPr kumimoji="1" lang="en-US" altLang="ko-KR" sz="1600"/>
          </a:p>
          <a:p>
            <a:endParaRPr kumimoji="1" lang="en-US" altLang="ko-KR" sz="1600"/>
          </a:p>
          <a:p>
            <a:r>
              <a:rPr kumimoji="1" lang="ko-KR" altLang="en-US" sz="1600"/>
              <a:t>층을 추가하는 신경망 모델의 특징</a:t>
            </a:r>
            <a:r>
              <a:rPr kumimoji="1" lang="en-US" altLang="ko-KR" sz="1600"/>
              <a:t>.</a:t>
            </a:r>
            <a:r>
              <a:rPr kumimoji="1" lang="ko-KR" altLang="en-US" sz="1600"/>
              <a:t> 랜덤 포레스트는 독자적으로 훈련</a:t>
            </a:r>
            <a:r>
              <a:rPr kumimoji="1" lang="en-US" altLang="ko-KR" sz="1600"/>
              <a:t>,</a:t>
            </a:r>
            <a:r>
              <a:rPr kumimoji="1" lang="ko-KR" altLang="en-US" sz="1600"/>
              <a:t> 그레이디언트 부스팅은 단계별로 훈련</a:t>
            </a:r>
            <a:endParaRPr kumimoji="1" lang="en-US" altLang="ko-KR" sz="1600"/>
          </a:p>
          <a:p>
            <a:endParaRPr kumimoji="1" lang="en-US" altLang="ko-KR" sz="1600"/>
          </a:p>
          <a:p>
            <a:r>
              <a:rPr kumimoji="1" lang="ko-KR" altLang="en-US" sz="1600"/>
              <a:t>표현 학습</a:t>
            </a:r>
            <a:endParaRPr kumimoji="1" lang="en-US" altLang="ko-KR" sz="1600"/>
          </a:p>
          <a:p>
            <a:endParaRPr kumimoji="1" lang="en-US" altLang="ko-KR" sz="1600"/>
          </a:p>
          <a:p>
            <a:r>
              <a:rPr kumimoji="1" lang="ko-KR" altLang="en-US" sz="1600"/>
              <a:t>케라스에 층을 추가하는 방법</a:t>
            </a:r>
            <a:r>
              <a:rPr kumimoji="1" lang="en-US" altLang="ko-KR" sz="1600"/>
              <a:t>,</a:t>
            </a:r>
            <a:r>
              <a:rPr kumimoji="1" lang="ko-KR" altLang="en-US" sz="1600"/>
              <a:t> </a:t>
            </a:r>
            <a:r>
              <a:rPr kumimoji="1" lang="en-US" altLang="ko-KR" sz="1600"/>
              <a:t>summary </a:t>
            </a:r>
            <a:r>
              <a:rPr kumimoji="1" lang="ko-KR" altLang="en-US" sz="1600"/>
              <a:t>메서드 출력 내용 이해하는 방법</a:t>
            </a:r>
            <a:endParaRPr kumimoji="1" lang="en-US" altLang="ko-KR" sz="1600"/>
          </a:p>
          <a:p>
            <a:endParaRPr kumimoji="1" lang="en-US" altLang="ko-KR" sz="1600"/>
          </a:p>
          <a:p>
            <a:r>
              <a:rPr kumimoji="1" lang="ko-KR" altLang="en-US" sz="1600"/>
              <a:t>옵티마이저 종류 배움</a:t>
            </a:r>
            <a:endParaRPr kumimoji="1" lang="en-US" altLang="ko-KR" sz="1600"/>
          </a:p>
          <a:p>
            <a:endParaRPr kumimoji="1" lang="en-US" altLang="ko-KR" sz="1600"/>
          </a:p>
          <a:p>
            <a:r>
              <a:rPr kumimoji="1" lang="ko-KR" altLang="en-US" sz="1600"/>
              <a:t>다음 시간에는 신경망을 훈련하는 모범 사례인 규제</a:t>
            </a:r>
            <a:r>
              <a:rPr kumimoji="1" lang="en-US" altLang="ko-KR" sz="1600"/>
              <a:t>,</a:t>
            </a:r>
            <a:r>
              <a:rPr kumimoji="1" lang="ko-KR" altLang="en-US" sz="1600"/>
              <a:t> 콜백</a:t>
            </a:r>
            <a:r>
              <a:rPr kumimoji="1" lang="en-US" altLang="ko-KR" sz="1600"/>
              <a:t>,</a:t>
            </a:r>
            <a:r>
              <a:rPr kumimoji="1" lang="ko-KR" altLang="en-US" sz="1600"/>
              <a:t> 조기 종료에 대해 배웁니다</a:t>
            </a:r>
            <a:r>
              <a:rPr kumimoji="1" lang="en-US" altLang="ko-KR" sz="160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x-none"/>
              <a:t>8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1396171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sz="16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9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986749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13F0DC8-47A6-4E4E-B88B-B911C6EEA1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DED22DDD-72F3-4843-AE2C-71FB4D995B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42574BE7-EDC0-E64F-90FC-6ABFAD09B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40AF56A2-C2E9-7245-B2A7-428029A51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2A4F560A-39C6-DD4B-A346-EB63D9074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96132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011F998F-56ED-1A4B-81DB-802E79A7D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9E6C36A2-8528-FD43-B968-39A36E8F75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C332F66E-7CB5-BC4E-9748-36D8DC49A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262244F8-3551-7E42-9407-C3155AE11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0C66E262-72F5-2647-93B3-A0FBA6D3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144143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9E66169E-C7F6-B34A-8A96-36CE98A5AD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282FC061-AA7C-6A44-8541-35FAAB9E8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036E122F-1AB0-6349-98F8-5524FA94D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1C865DB2-3663-6143-A1D8-AF53052D0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050FAF6-BD46-CA40-89F9-E42BE5409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844048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A98EF6B3-FC2E-A648-AE56-84FF7FAF2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DAEA7A25-FD1A-B14A-A9AA-83F47FFEE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1F5F394-0D64-1442-BA87-41B1C898E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4C669F8-9E55-CF48-B24F-457BC9C48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2FF6FE9D-246E-D64B-8A30-252ECA433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423264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032329D-E691-294B-B0AA-0D4124933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849517F2-0D6D-FC48-9737-AAC309052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BE29C214-16B0-4048-8C03-0BE87794C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A38FAB39-C6D5-034D-BEA2-1F52F0515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77BFE798-903A-C040-B0D0-8AF5AD609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037333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8921BB6-200C-F44A-ADDA-5D501322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33D20DCD-AE92-704B-B891-B1E3B364CD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30005761-C661-4F47-AE91-2B6D08A29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D452D16A-A055-124D-A33C-722020CA7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CC37E92D-0266-0740-924D-304A01DB2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A482AC4A-C6A7-5D4B-87A0-7ACBB926B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658185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34DB118-CCD0-5A45-8679-9BFB7F769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36C29536-E601-AA4F-B1EE-9D3EF4769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75FED21B-6F2A-5B4D-A7A8-908A42627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D899155F-C7F0-AB48-854B-557DACD128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3C681848-ED92-0F4A-AE99-7B87040435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5BE25EB8-6ED2-AE4F-80ED-AAC4DEE1D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AECB7390-1795-0E42-A824-6DD5FD148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4038E615-3BD0-034C-A538-9381CAAFE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94402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AFDCCC79-23F2-0E43-BB4A-7076EAB90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0466A865-27D5-BC47-BC59-4D28D51E4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8E1D6D24-8763-804D-85A9-46A7B34DB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A1C57D1F-7567-324B-AFC0-BB934529C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748863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E38F0E49-9056-B94F-B0C9-95D0B67D0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ABA6B29C-D949-0C40-AD6E-923245B77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C44BE365-6827-924D-A298-057E28107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564691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CA0138D-AC71-8045-A684-612F3D3C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B3AD85B3-2C5C-8541-AA11-C44CB3F79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C67CD7CF-1733-5C4E-8CE3-ED59DF2DB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C529FFA3-CD2A-EC46-ACE0-CB923C7DF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2FEE20E2-0C15-3B47-9701-C5298E758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4F78F339-B320-6348-B239-4CBBD9A2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96538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92F115B-8129-1247-A20C-8393C9245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DB1B6DB4-D688-3F47-A9DB-4DE182486D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011C95B5-88EC-4E4E-B29A-0149CB509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ABCF137B-785E-E541-B180-10181BBA8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F35EA4B2-0C0F-4948-9D88-68027771F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1934D63A-3076-2C44-A731-CFBD7C2ED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120430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0C517DCE-8AD8-ED47-8909-D585AE31D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41E1522B-90DF-4A49-8797-D673EEC91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D43CE373-FEAD-F141-B6C2-F7619C13CB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77309-333E-CC49-AC24-6F88570C8CFB}" type="datetimeFigureOut">
              <a:t>2021-03-03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2D611BC-D16A-2241-ACDB-826C845D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635641BA-E64F-784B-A0E1-ED772F9517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3736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="" xmlns:a16="http://schemas.microsoft.com/office/drawing/2014/main" id="{7F663053-C597-944E-BEEF-5771FF21B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1042" y="4016098"/>
            <a:ext cx="10602376" cy="2799567"/>
          </a:xfrm>
          <a:prstGeom prst="rect">
            <a:avLst/>
          </a:prstGeom>
        </p:spPr>
      </p:pic>
      <p:sp>
        <p:nvSpPr>
          <p:cNvPr id="6" name="제목 1">
            <a:extLst>
              <a:ext uri="{FF2B5EF4-FFF2-40B4-BE49-F238E27FC236}">
                <a16:creationId xmlns="" xmlns:a16="http://schemas.microsoft.com/office/drawing/2014/main" id="{2BC1DC6C-7B73-EF4F-BBB2-34E710696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/>
              <a:t>지난 시간에</a:t>
            </a:r>
            <a:r>
              <a:rPr kumimoji="1" lang="en-US" altLang="ko-KR"/>
              <a:t>…</a:t>
            </a:r>
            <a:endParaRPr kumimoji="1" lang="x-none" altLang="en-US"/>
          </a:p>
        </p:txBody>
      </p:sp>
      <p:pic>
        <p:nvPicPr>
          <p:cNvPr id="9" name="그림 8">
            <a:extLst>
              <a:ext uri="{FF2B5EF4-FFF2-40B4-BE49-F238E27FC236}">
                <a16:creationId xmlns="" xmlns:a16="http://schemas.microsoft.com/office/drawing/2014/main" id="{90063C88-18B0-B049-9401-1C7E670290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1" y="1469213"/>
            <a:ext cx="4228942" cy="205588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BBCECE5A-4822-7F4B-A407-A4005907578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582" y="3429000"/>
            <a:ext cx="5724467" cy="677801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="" xmlns:a16="http://schemas.microsoft.com/office/drawing/2014/main" id="{A4955539-6F49-5D46-86D9-8DFD89BE785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4450" y="1481987"/>
            <a:ext cx="3499750" cy="262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1839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="" xmlns:a16="http://schemas.microsoft.com/office/drawing/2014/main" id="{2BC1DC6C-7B73-EF4F-BBB2-34E710696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en-US" altLang="ko-KR">
                <a:latin typeface="+mj-ea"/>
              </a:rPr>
              <a:t>2</a:t>
            </a:r>
            <a:r>
              <a:rPr kumimoji="1" lang="ko-KR" altLang="en-US">
                <a:latin typeface="+mj-ea"/>
              </a:rPr>
              <a:t>개의 층</a:t>
            </a:r>
            <a:endParaRPr kumimoji="1" lang="x-none" altLang="en-US">
              <a:latin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7609B8D8-3A28-1F43-97BC-A34E3802E1BF}"/>
              </a:ext>
            </a:extLst>
          </p:cNvPr>
          <p:cNvSpPr txBox="1"/>
          <p:nvPr/>
        </p:nvSpPr>
        <p:spPr>
          <a:xfrm>
            <a:off x="289662" y="6292820"/>
            <a:ext cx="990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368-369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="" xmlns:a16="http://schemas.microsoft.com/office/drawing/2014/main" id="{E65EC85C-C227-EA4A-A520-BA2833C4A2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6283" y="1405471"/>
            <a:ext cx="10239434" cy="4910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0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="" xmlns:a16="http://schemas.microsoft.com/office/drawing/2014/main" id="{2BC1DC6C-7B73-EF4F-BBB2-34E710696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심층 신경망</a:t>
            </a:r>
            <a:endParaRPr kumimoji="1" lang="x-none" altLang="en-US">
              <a:latin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E204C29B-8044-A94E-9F0A-5A6288640794}"/>
              </a:ext>
            </a:extLst>
          </p:cNvPr>
          <p:cNvSpPr txBox="1"/>
          <p:nvPr/>
        </p:nvSpPr>
        <p:spPr>
          <a:xfrm>
            <a:off x="289662" y="6292820"/>
            <a:ext cx="5774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371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="" xmlns:a16="http://schemas.microsoft.com/office/drawing/2014/main" id="{0788D5F3-FE26-924A-BA13-E5DB37803B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254" y="1776544"/>
            <a:ext cx="4923809" cy="428413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E34DD1C3-B904-CB44-8F64-9267038B8B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7470"/>
          <a:stretch/>
        </p:blipFill>
        <p:spPr>
          <a:xfrm>
            <a:off x="412470" y="3105039"/>
            <a:ext cx="8011864" cy="90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11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="" xmlns:a16="http://schemas.microsoft.com/office/drawing/2014/main" id="{63C6D25C-DD41-C74C-87A4-A4AD7E51975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en-US" altLang="ko-KR"/>
              <a:t>summary() </a:t>
            </a:r>
            <a:r>
              <a:rPr kumimoji="1" lang="ko-KR" altLang="en-US"/>
              <a:t>메서드</a:t>
            </a:r>
            <a:endParaRPr kumimoji="1" lang="x-none" alt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3C993B1-DDCD-1A4F-8E26-911167A6C880}"/>
              </a:ext>
            </a:extLst>
          </p:cNvPr>
          <p:cNvSpPr txBox="1"/>
          <p:nvPr/>
        </p:nvSpPr>
        <p:spPr>
          <a:xfrm>
            <a:off x="289662" y="6292820"/>
            <a:ext cx="6126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372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18BE9038-903B-6547-80A1-B8440B327E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2306"/>
          <a:stretch/>
        </p:blipFill>
        <p:spPr>
          <a:xfrm>
            <a:off x="3192006" y="1506894"/>
            <a:ext cx="6356819" cy="248486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07599143-B9E4-924A-BA0D-7C329D8B7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8878" y="3748630"/>
            <a:ext cx="6763073" cy="3023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282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층을 추가하는 다른 방법</a:t>
            </a:r>
            <a:endParaRPr kumimoji="1" lang="x-none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10967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374-375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="" xmlns:a16="http://schemas.microsoft.com/office/drawing/2014/main" id="{1D410CAB-9A89-2B45-9324-A281C07A5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425142"/>
            <a:ext cx="10515600" cy="258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985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모델 훈련</a:t>
            </a:r>
            <a:endParaRPr kumimoji="1" lang="x-none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6126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376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5F03011B-18DC-2F4A-ABC4-D343D3176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234362"/>
            <a:ext cx="10668000" cy="3189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681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렐루 함수와 </a:t>
            </a:r>
            <a:r>
              <a:rPr kumimoji="1" lang="en-US" altLang="ko-KR">
                <a:latin typeface="+mj-ea"/>
              </a:rPr>
              <a:t>Flatten </a:t>
            </a:r>
            <a:r>
              <a:rPr kumimoji="1" lang="ko-KR" altLang="en-US">
                <a:latin typeface="+mj-ea"/>
              </a:rPr>
              <a:t>층</a:t>
            </a:r>
            <a:endParaRPr kumimoji="1" lang="x-none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377-378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534DC98A-A5D2-EF49-BDCC-9FA6166C75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4949" y="2246003"/>
            <a:ext cx="3835400" cy="2518614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D2B9C6EE-C377-9844-9C67-01F9F6D54A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475" y="1690688"/>
            <a:ext cx="7285474" cy="444708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5443F432-4858-BB44-A5E9-B93E65BB88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54949" y="4622799"/>
            <a:ext cx="2977445" cy="1786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449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옵티마이저</a:t>
            </a:r>
            <a:endParaRPr kumimoji="1" lang="x-none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9909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381-384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="" xmlns:a16="http://schemas.microsoft.com/office/drawing/2014/main" id="{4EDBF5A2-4C86-2C4D-96A2-A29095E63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534" y="1549501"/>
            <a:ext cx="9101270" cy="449514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F13AF720-9645-C444-9003-7BE8F9216A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3033" y="1252023"/>
            <a:ext cx="4419922" cy="435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805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80098C8C-4973-6F4B-AC61-C40680070DF5}"/>
              </a:ext>
            </a:extLst>
          </p:cNvPr>
          <p:cNvSpPr txBox="1"/>
          <p:nvPr/>
        </p:nvSpPr>
        <p:spPr>
          <a:xfrm>
            <a:off x="4464784" y="3013501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sz="4800">
                <a:latin typeface="+mj-ea"/>
                <a:ea typeface="+mj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3866238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97</Words>
  <Application>Microsoft Office PowerPoint</Application>
  <PresentationFormat>사용자 지정</PresentationFormat>
  <Paragraphs>37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굴림</vt:lpstr>
      <vt:lpstr>Arial</vt:lpstr>
      <vt:lpstr>맑은 고딕</vt:lpstr>
      <vt:lpstr>Calibri Light</vt:lpstr>
      <vt:lpstr>Calibri</vt:lpstr>
      <vt:lpstr>Nanum Brush Script</vt:lpstr>
      <vt:lpstr>Office 테마</vt:lpstr>
      <vt:lpstr>지난 시간에…</vt:lpstr>
      <vt:lpstr>2개의 층</vt:lpstr>
      <vt:lpstr>심층 신경망</vt:lpstr>
      <vt:lpstr>PowerPoint 프레젠테이션</vt:lpstr>
      <vt:lpstr>층을 추가하는 다른 방법</vt:lpstr>
      <vt:lpstr>모델 훈련</vt:lpstr>
      <vt:lpstr>렐루 함수와 Flatten 층</vt:lpstr>
      <vt:lpstr>옵티마이저</vt:lpstr>
      <vt:lpstr>PowerPoint 프레젠테이션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혼자 공부하는 머신러닝+딥러닝</dc:title>
  <dc:creator>Park Haesun</dc:creator>
  <cp:lastModifiedBy>Customer</cp:lastModifiedBy>
  <cp:revision>31</cp:revision>
  <cp:lastPrinted>2020-12-17T16:54:35Z</cp:lastPrinted>
  <dcterms:created xsi:type="dcterms:W3CDTF">2020-12-17T16:43:48Z</dcterms:created>
  <dcterms:modified xsi:type="dcterms:W3CDTF">2023-03-13T10:06:38Z</dcterms:modified>
</cp:coreProperties>
</file>

<file path=docProps/thumbnail.jpeg>
</file>